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6"/>
  </p:notesMasterIdLst>
  <p:sldIdLst>
    <p:sldId id="256" r:id="rId2"/>
    <p:sldId id="259" r:id="rId3"/>
    <p:sldId id="315" r:id="rId4"/>
    <p:sldId id="316" r:id="rId5"/>
    <p:sldId id="312" r:id="rId6"/>
    <p:sldId id="311" r:id="rId7"/>
    <p:sldId id="260" r:id="rId8"/>
    <p:sldId id="279" r:id="rId9"/>
    <p:sldId id="264" r:id="rId10"/>
    <p:sldId id="265" r:id="rId11"/>
    <p:sldId id="267" r:id="rId12"/>
    <p:sldId id="268" r:id="rId13"/>
    <p:sldId id="270" r:id="rId14"/>
    <p:sldId id="271" r:id="rId15"/>
    <p:sldId id="281" r:id="rId16"/>
    <p:sldId id="272" r:id="rId17"/>
    <p:sldId id="277" r:id="rId18"/>
    <p:sldId id="274" r:id="rId19"/>
    <p:sldId id="276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318" r:id="rId29"/>
    <p:sldId id="320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317" r:id="rId39"/>
    <p:sldId id="321" r:id="rId40"/>
    <p:sldId id="322" r:id="rId41"/>
    <p:sldId id="323" r:id="rId42"/>
    <p:sldId id="324" r:id="rId43"/>
    <p:sldId id="305" r:id="rId44"/>
    <p:sldId id="307" r:id="rId45"/>
    <p:sldId id="306" r:id="rId46"/>
    <p:sldId id="333" r:id="rId47"/>
    <p:sldId id="296" r:id="rId48"/>
    <p:sldId id="299" r:id="rId49"/>
    <p:sldId id="300" r:id="rId50"/>
    <p:sldId id="301" r:id="rId51"/>
    <p:sldId id="326" r:id="rId52"/>
    <p:sldId id="325" r:id="rId53"/>
    <p:sldId id="327" r:id="rId54"/>
    <p:sldId id="302" r:id="rId55"/>
    <p:sldId id="303" r:id="rId56"/>
    <p:sldId id="328" r:id="rId57"/>
    <p:sldId id="329" r:id="rId58"/>
    <p:sldId id="330" r:id="rId59"/>
    <p:sldId id="331" r:id="rId60"/>
    <p:sldId id="332" r:id="rId61"/>
    <p:sldId id="304" r:id="rId62"/>
    <p:sldId id="308" r:id="rId63"/>
    <p:sldId id="309" r:id="rId64"/>
    <p:sldId id="310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0647" autoAdjust="0"/>
  </p:normalViewPr>
  <p:slideViewPr>
    <p:cSldViewPr snapToGrid="0" showGuides="1">
      <p:cViewPr varScale="1">
        <p:scale>
          <a:sx n="133" d="100"/>
          <a:sy n="133" d="100"/>
        </p:scale>
        <p:origin x="1220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"page enhancement versus apps"</a:t>
            </a:r>
          </a:p>
          <a:p>
            <a:r>
              <a:rPr lang="en-US" dirty="0"/>
              <a:t>When which? login + content +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2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you've decided it's App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after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8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= computed for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1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will just have state and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2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where I use SWAPI or </a:t>
            </a:r>
            <a:r>
              <a:rPr lang="en-US" dirty="0" err="1"/>
              <a:t>somesuch</a:t>
            </a:r>
            <a:r>
              <a:rPr lang="en-US" dirty="0"/>
              <a:t> for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8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ideas:</a:t>
            </a:r>
          </a:p>
          <a:p>
            <a:r>
              <a:rPr lang="en-US" dirty="0" err="1"/>
              <a:t>Vuex</a:t>
            </a:r>
            <a:r>
              <a:rPr lang="en-US" dirty="0"/>
              <a:t> Store contains a deck of cards</a:t>
            </a:r>
          </a:p>
          <a:p>
            <a:r>
              <a:rPr lang="en-US" dirty="0"/>
              <a:t>component that asks for a random card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8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link in Edge, show picking one and 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Person’s Guide to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Experience at Amex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NinETH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Examples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Routing</a:t>
            </a:r>
          </a:p>
          <a:p>
            <a:r>
              <a:rPr lang="en-US" dirty="0" err="1"/>
              <a:t>Vuex</a:t>
            </a:r>
            <a:r>
              <a:rPr lang="en-US" dirty="0"/>
              <a:t> (State management)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8D3741-4ACF-4DA5-ABD5-0C432115C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sleeping cat">
            <a:extLst>
              <a:ext uri="{FF2B5EF4-FFF2-40B4-BE49-F238E27FC236}">
                <a16:creationId xmlns:a16="http://schemas.microsoft.com/office/drawing/2014/main" id="{9C579C42-F144-462B-8F1F-FE024DFFA51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933BB-4FBC-4CF9-A587-61BA5C23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 dirty="0">
                <a:solidFill>
                  <a:srgbClr val="FFFFFF"/>
                </a:solidFill>
              </a:rPr>
              <a:t>Break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588E83-7B84-4FD7-97FB-8724570C8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22DAE-7FD8-4013-A5DA-5FC320029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14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https://github.com/cfjedimaster/vue-workshop-short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9D5F-63A6-47F9-9D7F-347137C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Enhancement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74AD-CFBA-4672-9ABD-0178B612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Opinions Incoming...</a:t>
            </a:r>
          </a:p>
          <a:p>
            <a:r>
              <a:rPr lang="en-US" dirty="0"/>
              <a:t>What do we mean by "app"?</a:t>
            </a:r>
          </a:p>
          <a:p>
            <a:r>
              <a:rPr lang="en-US" dirty="0"/>
              <a:t>When do you use which?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1B1D-0EFE-4163-830A-7D5C8CDA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 Time!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4ED2-193D-4FE6-A962-68704679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Image result for serious cat">
            <a:extLst>
              <a:ext uri="{FF2B5EF4-FFF2-40B4-BE49-F238E27FC236}">
                <a16:creationId xmlns:a16="http://schemas.microsoft.com/office/drawing/2014/main" id="{05742BC7-CD4F-4931-8384-11A1BE4F4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2368" b="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50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A54B-092D-4B7E-8317-0E4D339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2F92-8367-461A-8113-3B96F6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An online tool (CodeSandbox.io)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BACC-5321-4480-B787-7FAF4B6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5" y="2902376"/>
            <a:ext cx="6220403" cy="36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and Building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  <a:p>
            <a:r>
              <a:rPr lang="en-US" dirty="0"/>
              <a:t>GUI Tool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/>
              <a:t>Then: Prototype example</a:t>
            </a:r>
          </a:p>
          <a:p>
            <a:r>
              <a:rPr lang="en-US" dirty="0"/>
              <a:t>Then: UI example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E765-3488-479D-AF51-C43C5A46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1CF3-BB50-40F8-95F3-6D962A7FF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becomes a bit simpler</a:t>
            </a:r>
          </a:p>
          <a:p>
            <a:r>
              <a:rPr lang="en-US" dirty="0"/>
              <a:t>Optimized output</a:t>
            </a:r>
          </a:p>
          <a:p>
            <a:r>
              <a:rPr lang="en-US" dirty="0"/>
              <a:t>Easier to Build Up</a:t>
            </a:r>
          </a:p>
        </p:txBody>
      </p:sp>
    </p:spTree>
    <p:extLst>
      <p:ext uri="{BB962C8B-B14F-4D97-AF65-F5344CB8AC3E}">
        <p14:creationId xmlns:p14="http://schemas.microsoft.com/office/powerpoint/2010/main" val="1635580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r>
              <a:rPr lang="en-US" dirty="0"/>
              <a:t>Installation via &lt;script&gt; tag or </a:t>
            </a:r>
            <a:r>
              <a:rPr lang="en-US" dirty="0" err="1"/>
              <a:t>npm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Home and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– a home page</a:t>
            </a:r>
          </a:p>
          <a:p>
            <a:r>
              <a:rPr lang="en-US" dirty="0"/>
              <a:t>Second page – an about page</a:t>
            </a:r>
          </a:p>
          <a:p>
            <a:r>
              <a:rPr lang="en-US" dirty="0"/>
              <a:t>Use &lt;router-link&gt; and &lt;router-view&gt;</a:t>
            </a:r>
          </a:p>
          <a:p>
            <a:r>
              <a:rPr lang="en-US" dirty="0"/>
              <a:t>Use the CLI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C19-4B34-4585-8ED2-2F6EB65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Params and Dynamic </a:t>
            </a:r>
            <a:r>
              <a:rPr lang="en-US" dirty="0" err="1"/>
              <a:t>RouteS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5470-C6F5-4ED6-8B1A-46C61B47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can be dynamic</a:t>
            </a:r>
          </a:p>
          <a:p>
            <a:r>
              <a:rPr lang="en-US" dirty="0"/>
              <a:t>/user/:id</a:t>
            </a:r>
          </a:p>
          <a:p>
            <a:r>
              <a:rPr lang="en-US" dirty="0"/>
              <a:t>Dynamic portion available via $</a:t>
            </a:r>
            <a:r>
              <a:rPr lang="en-US" dirty="0" err="1"/>
              <a:t>route.params.X</a:t>
            </a:r>
            <a:endParaRPr lang="en-US" dirty="0"/>
          </a:p>
          <a:p>
            <a:r>
              <a:rPr lang="en-US" dirty="0"/>
              <a:t>/user/:id/post/:</a:t>
            </a:r>
            <a:r>
              <a:rPr lang="en-US" dirty="0" err="1"/>
              <a:t>post_id</a:t>
            </a:r>
            <a:r>
              <a:rPr lang="en-US" dirty="0"/>
              <a:t> (stolen from docs)</a:t>
            </a:r>
          </a:p>
        </p:txBody>
      </p:sp>
    </p:spTree>
    <p:extLst>
      <p:ext uri="{BB962C8B-B14F-4D97-AF65-F5344CB8AC3E}">
        <p14:creationId xmlns:p14="http://schemas.microsoft.com/office/powerpoint/2010/main" val="20145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 (based on an API, but can be anything)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19949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BE-49EC-4DC9-97CD-94A9882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Routing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030B-8811-47D8-A29A-1EA0A87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404/Catch All:</a:t>
            </a:r>
          </a:p>
          <a:p>
            <a:pPr lvl="1"/>
            <a:r>
              <a:rPr lang="en-US" dirty="0"/>
              <a:t>path: ‘*’</a:t>
            </a:r>
          </a:p>
          <a:p>
            <a:pPr lvl="1"/>
            <a:r>
              <a:rPr lang="en-US" dirty="0"/>
              <a:t>path: ‘feature-*’</a:t>
            </a:r>
          </a:p>
          <a:p>
            <a:r>
              <a:rPr lang="en-US" dirty="0"/>
              <a:t>Programmatic Navigation</a:t>
            </a:r>
          </a:p>
          <a:p>
            <a:pPr lvl="1"/>
            <a:r>
              <a:rPr lang="en-US" dirty="0" err="1"/>
              <a:t>router.push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router.replace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router.go</a:t>
            </a:r>
            <a:r>
              <a:rPr lang="en-US" dirty="0"/>
              <a:t>(X)</a:t>
            </a:r>
          </a:p>
          <a:p>
            <a:r>
              <a:rPr lang="en-US" dirty="0"/>
              <a:t>HTML5 History mode</a:t>
            </a:r>
          </a:p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8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(Another) library for Vue (deeply integrated)</a:t>
            </a:r>
          </a:p>
          <a:p>
            <a:r>
              <a:rPr lang="en-US" dirty="0"/>
              <a:t>https://vuex.vuejs.org/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4C4-249B-45D2-A511-0A00ADF2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A86-217F-4F67-8F21-B836E1AD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Getters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856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EE64-B3CF-4B08-81F9-B5144961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2EC30-A861-455F-87FC-25DB060E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08F-267B-48E0-BB86-B89EE73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9246-3B9B-4F6F-AD1C-93AB06CE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  <a:p>
            <a:r>
              <a:rPr lang="en-US" dirty="0"/>
              <a:t>Typically chain to mutations</a:t>
            </a:r>
          </a:p>
        </p:txBody>
      </p:sp>
    </p:spTree>
    <p:extLst>
      <p:ext uri="{BB962C8B-B14F-4D97-AF65-F5344CB8AC3E}">
        <p14:creationId xmlns:p14="http://schemas.microsoft.com/office/powerpoint/2010/main" val="7841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A815-7100-49AE-B3D3-49A19EA2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28D35-97A7-4F76-9BC3-8CB352CB9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6331-6095-48BD-A705-A1EA7E97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4CF1-1945-46AD-AF21-325329D5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083289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</a:t>
            </a:r>
            <a:r>
              <a:rPr lang="en-US" dirty="0" err="1"/>
              <a:t>Vuex</a:t>
            </a:r>
            <a:r>
              <a:rPr lang="en-US" dirty="0"/>
              <a:t>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Build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"Currently"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1748</Words>
  <Application>Microsoft Office PowerPoint</Application>
  <PresentationFormat>Widescreen</PresentationFormat>
  <Paragraphs>283</Paragraphs>
  <Slides>64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Calibri</vt:lpstr>
      <vt:lpstr>Consolas</vt:lpstr>
      <vt:lpstr>Tw Cen MT</vt:lpstr>
      <vt:lpstr>Tw Cen MT Condensed</vt:lpstr>
      <vt:lpstr>Wingdings 3</vt:lpstr>
      <vt:lpstr>Integral</vt:lpstr>
      <vt:lpstr>Real Person’s Guide to Vue.js </vt:lpstr>
      <vt:lpstr>Who am i?</vt:lpstr>
      <vt:lpstr>Gameplan</vt:lpstr>
      <vt:lpstr>Requirements</vt:lpstr>
      <vt:lpstr>Why Vue?</vt:lpstr>
      <vt:lpstr>PowerPoint Presentation</vt:lpstr>
      <vt:lpstr>Why Vue?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Break</vt:lpstr>
      <vt:lpstr>Page Enhancement versus Apps</vt:lpstr>
      <vt:lpstr>App Time!</vt:lpstr>
      <vt:lpstr>How?</vt:lpstr>
      <vt:lpstr>The CLI</vt:lpstr>
      <vt:lpstr>Single file Components</vt:lpstr>
      <vt:lpstr>Walkthrough</vt:lpstr>
      <vt:lpstr>Now What?</vt:lpstr>
      <vt:lpstr>Routing</vt:lpstr>
      <vt:lpstr>Example (From the Docs)</vt:lpstr>
      <vt:lpstr>Example (Still from the docs)</vt:lpstr>
      <vt:lpstr>Full Example: Home and About</vt:lpstr>
      <vt:lpstr>Params and Dynamic RouteS</vt:lpstr>
      <vt:lpstr>Full Example: Master/Detail</vt:lpstr>
      <vt:lpstr>More Routing Features</vt:lpstr>
      <vt:lpstr>State Management</vt:lpstr>
      <vt:lpstr>Vuex</vt:lpstr>
      <vt:lpstr>Parts of Vuex</vt:lpstr>
      <vt:lpstr>Example</vt:lpstr>
      <vt:lpstr>Actions</vt:lpstr>
      <vt:lpstr>Example</vt:lpstr>
      <vt:lpstr>Full EXAMPLE</vt:lpstr>
      <vt:lpstr>ONE MORE Vuex DEMO</vt:lpstr>
      <vt:lpstr>But wait – there’s more!</vt:lpstr>
      <vt:lpstr>Even MOAR!!!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Person’s Guide to Vue.js </dc:title>
  <dc:creator>Raymond Camden</dc:creator>
  <cp:lastModifiedBy>Raymond Camden</cp:lastModifiedBy>
  <cp:revision>42</cp:revision>
  <dcterms:created xsi:type="dcterms:W3CDTF">2019-06-27T17:57:41Z</dcterms:created>
  <dcterms:modified xsi:type="dcterms:W3CDTF">2019-07-19T15:05:55Z</dcterms:modified>
</cp:coreProperties>
</file>